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2"/>
  </p:notesMasterIdLst>
  <p:sldIdLst>
    <p:sldId id="256" r:id="rId2"/>
    <p:sldId id="273" r:id="rId3"/>
    <p:sldId id="276" r:id="rId4"/>
    <p:sldId id="274" r:id="rId5"/>
    <p:sldId id="278" r:id="rId6"/>
    <p:sldId id="277" r:id="rId7"/>
    <p:sldId id="272" r:id="rId8"/>
    <p:sldId id="271" r:id="rId9"/>
    <p:sldId id="275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9" r:id="rId19"/>
    <p:sldId id="280" r:id="rId20"/>
    <p:sldId id="281" r:id="rId2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9E10CE-3CDA-4ADD-8942-2FF114DD9A25}">
  <a:tblStyle styleId="{DD9E10CE-3CDA-4ADD-8942-2FF114DD9A25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CF6FD"/>
          </a:solidFill>
        </a:fill>
      </a:tcStyle>
    </a:wholeTbl>
    <a:band1H>
      <a:tcStyle>
        <a:tcBdr/>
        <a:fill>
          <a:solidFill>
            <a:srgbClr val="D4ECFB"/>
          </a:solidFill>
        </a:fill>
      </a:tcStyle>
    </a:band1H>
    <a:band1V>
      <a:tcStyle>
        <a:tcBdr/>
        <a:fill>
          <a:solidFill>
            <a:srgbClr val="D4ECFB"/>
          </a:solidFill>
        </a:fill>
      </a:tcStyle>
    </a:band1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3A9C810A-1A20-46D1-A879-8146B3A45D85}" styleName="Table_1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CF6FD"/>
          </a:solidFill>
        </a:fill>
      </a:tcStyle>
    </a:wholeTbl>
    <a:band1H>
      <a:tcStyle>
        <a:tcBdr/>
        <a:fill>
          <a:solidFill>
            <a:srgbClr val="D4ECFB"/>
          </a:solidFill>
        </a:fill>
      </a:tcStyle>
    </a:band1H>
    <a:band1V>
      <a:tcStyle>
        <a:tcBdr/>
        <a:fill>
          <a:solidFill>
            <a:srgbClr val="D4ECFB"/>
          </a:solidFill>
        </a:fill>
      </a:tcStyle>
    </a:band1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39885236-0CAF-479E-A5B7-0606AF3EABDC}" styleName="Table_2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CF6FD"/>
          </a:solidFill>
        </a:fill>
      </a:tcStyle>
    </a:wholeTbl>
    <a:band1H>
      <a:tcStyle>
        <a:tcBdr/>
        <a:fill>
          <a:solidFill>
            <a:srgbClr val="D4ECFB"/>
          </a:solidFill>
        </a:fill>
      </a:tcStyle>
    </a:band1H>
    <a:band1V>
      <a:tcStyle>
        <a:tcBdr/>
        <a:fill>
          <a:solidFill>
            <a:srgbClr val="D4ECFB"/>
          </a:solidFill>
        </a:fill>
      </a:tcStyle>
    </a:band1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8D4CC778-DE95-4CDF-9D11-763E51802D26}" styleName="Table_3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CF6FD"/>
          </a:solidFill>
        </a:fill>
      </a:tcStyle>
    </a:wholeTbl>
    <a:band1H>
      <a:tcStyle>
        <a:tcBdr/>
        <a:fill>
          <a:solidFill>
            <a:srgbClr val="D4ECFB"/>
          </a:solidFill>
        </a:fill>
      </a:tcStyle>
    </a:band1H>
    <a:band1V>
      <a:tcStyle>
        <a:tcBdr/>
        <a:fill>
          <a:solidFill>
            <a:srgbClr val="D4ECFB"/>
          </a:solidFill>
        </a:fill>
      </a:tcStyle>
    </a:band1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1715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78864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06632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02094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16621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17928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59510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43950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79369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83082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22107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1007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38030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2593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54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5947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96150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61162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3569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38109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6337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313258" y="1300786"/>
            <a:ext cx="6517481" cy="25092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313258" y="3886201"/>
            <a:ext cx="6517481" cy="1371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85345" y="4289373"/>
            <a:ext cx="7773324" cy="8116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888558" y="698260"/>
            <a:ext cx="7366898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331" y="5108728"/>
            <a:ext cx="7773339" cy="6824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331" y="4204821"/>
            <a:ext cx="7773339" cy="1586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084658" y="872587"/>
            <a:ext cx="6977063" cy="2729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90483" y="3610032"/>
            <a:ext cx="6564223" cy="594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685331" y="4372796"/>
            <a:ext cx="7773339" cy="1421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00" name="Shape 100"/>
          <p:cNvSpPr txBox="1"/>
          <p:nvPr/>
        </p:nvSpPr>
        <p:spPr>
          <a:xfrm>
            <a:off x="737625" y="887858"/>
            <a:ext cx="546887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7850129" y="3120015"/>
            <a:ext cx="553641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85331" y="2138722"/>
            <a:ext cx="7773339" cy="2511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331" y="4662335"/>
            <a:ext cx="7773339" cy="1140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685331" y="609600"/>
            <a:ext cx="7773339" cy="1605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331" y="2367092"/>
            <a:ext cx="2474231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685331" y="2943356"/>
            <a:ext cx="2474231" cy="2847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3"/>
          </p:nvPr>
        </p:nvSpPr>
        <p:spPr>
          <a:xfrm>
            <a:off x="3339292" y="2367092"/>
            <a:ext cx="246864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4"/>
          </p:nvPr>
        </p:nvSpPr>
        <p:spPr>
          <a:xfrm>
            <a:off x="3331012" y="2943356"/>
            <a:ext cx="2477513" cy="2847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5"/>
          </p:nvPr>
        </p:nvSpPr>
        <p:spPr>
          <a:xfrm>
            <a:off x="5979973" y="2367092"/>
            <a:ext cx="2478696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6"/>
          </p:nvPr>
        </p:nvSpPr>
        <p:spPr>
          <a:xfrm>
            <a:off x="5979973" y="2943356"/>
            <a:ext cx="2478696" cy="2847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331" y="4204819"/>
            <a:ext cx="247230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pic" idx="2"/>
          </p:nvPr>
        </p:nvSpPr>
        <p:spPr>
          <a:xfrm>
            <a:off x="685331" y="2367092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3"/>
          </p:nvPr>
        </p:nvSpPr>
        <p:spPr>
          <a:xfrm>
            <a:off x="685331" y="4781082"/>
            <a:ext cx="2472307" cy="1010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4"/>
          </p:nvPr>
        </p:nvSpPr>
        <p:spPr>
          <a:xfrm>
            <a:off x="3332069" y="4204819"/>
            <a:ext cx="247637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idx="5"/>
          </p:nvPr>
        </p:nvSpPr>
        <p:spPr>
          <a:xfrm>
            <a:off x="3331010" y="2367092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6"/>
          </p:nvPr>
        </p:nvSpPr>
        <p:spPr>
          <a:xfrm>
            <a:off x="3331010" y="4781080"/>
            <a:ext cx="2477514" cy="1010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7"/>
          </p:nvPr>
        </p:nvSpPr>
        <p:spPr>
          <a:xfrm>
            <a:off x="5979973" y="4204819"/>
            <a:ext cx="2475511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pic" idx="8"/>
          </p:nvPr>
        </p:nvSpPr>
        <p:spPr>
          <a:xfrm>
            <a:off x="5979973" y="2367092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9"/>
          </p:nvPr>
        </p:nvSpPr>
        <p:spPr>
          <a:xfrm>
            <a:off x="5979880" y="4781078"/>
            <a:ext cx="2478789" cy="1010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2859947" y="192477"/>
            <a:ext cx="3424106" cy="7773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 rot="5400000">
            <a:off x="4910373" y="2242904"/>
            <a:ext cx="5181599" cy="19149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 rot="5400000">
            <a:off x="966552" y="328380"/>
            <a:ext cx="5181599" cy="5744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329" y="2367092"/>
            <a:ext cx="7772870" cy="3424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85331" y="828563"/>
            <a:ext cx="7763814" cy="2736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331" y="3657457"/>
            <a:ext cx="7763814" cy="1368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rgbClr val="7F7F7F"/>
              </a:buClr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329" y="2367092"/>
            <a:ext cx="3829519" cy="3424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29150" y="2367092"/>
            <a:ext cx="3829050" cy="3424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59745" y="2371017"/>
            <a:ext cx="3655105" cy="679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685331" y="3051013"/>
            <a:ext cx="3829519" cy="2740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797317" y="2371017"/>
            <a:ext cx="3661352" cy="679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29150" y="3051013"/>
            <a:ext cx="3829051" cy="2740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85331" y="609600"/>
            <a:ext cx="2951766" cy="2023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808546" y="609600"/>
            <a:ext cx="4650122" cy="518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685331" y="2632851"/>
            <a:ext cx="2951767" cy="31583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685331" y="609600"/>
            <a:ext cx="4129618" cy="20232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5004269" y="609600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345" y="2632852"/>
            <a:ext cx="4129604" cy="3158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331" y="2367093"/>
            <a:ext cx="7773339" cy="3424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rilakshmiganeshtemple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CBE9FF"/>
            </a:gs>
            <a:gs pos="100000">
              <a:srgbClr val="E6F4FF"/>
            </a:gs>
          </a:gsLst>
          <a:lin ang="5400000" scaled="0"/>
        </a:gra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2914" y="228600"/>
            <a:ext cx="2075806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1749" y="228601"/>
            <a:ext cx="190499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8721" y="230777"/>
            <a:ext cx="1974587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762000" y="2209800"/>
            <a:ext cx="7336199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SRI LAKSHMI GANAPATHI TEMPLE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2764, Sawbury Blvd, Columbus, Ohio 43235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(614) 389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3413 / (614) 668 9884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Website: </a:t>
            </a:r>
            <a:r>
              <a:rPr lang="en-US" sz="2400" b="1" i="0" u="sng" strike="noStrike" cap="none" baseline="0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http://www.srilakshmiganeshtemple.org/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Temple Timings: 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Monday to Friday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AM to 11.30 AM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6 PM to 8.30 PM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</a:p>
          <a:p>
            <a:pPr marL="1371600" marR="0" lvl="0" indent="45720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Saturday &amp; Sunday 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AM to 1 PM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5 PM to 9 PM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CBE9FF"/>
            </a:gs>
            <a:gs pos="100000">
              <a:srgbClr val="E6F4FF"/>
            </a:gs>
          </a:gsLst>
          <a:lin ang="5400000" scaled="0"/>
        </a:gra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329" y="2367092"/>
            <a:ext cx="7772870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2286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98936"/>
              <a:buFont typeface="Arial"/>
              <a:buChar char="★"/>
            </a:pPr>
            <a:r>
              <a:rPr lang="en-US" sz="46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ABHISHEKAM     $</a:t>
            </a:r>
            <a:r>
              <a:rPr lang="en-US" sz="465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101</a:t>
            </a:r>
          </a:p>
          <a:p>
            <a:pPr marL="6858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98936"/>
              <a:buFont typeface="Arial"/>
              <a:buChar char="★"/>
            </a:pPr>
            <a:r>
              <a:rPr lang="en-US" sz="465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HOMAM               </a:t>
            </a:r>
            <a:r>
              <a:rPr lang="en-US" sz="46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$101</a:t>
            </a:r>
          </a:p>
          <a:p>
            <a:pPr marL="6858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98936"/>
              <a:buFont typeface="Arial"/>
              <a:buChar char="★"/>
            </a:pPr>
            <a:r>
              <a:rPr lang="en-US" sz="46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VAHANA PUJA    $  31</a:t>
            </a:r>
          </a:p>
          <a:p>
            <a:pPr marL="6858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98936"/>
              <a:buFont typeface="Arial"/>
              <a:buChar char="★"/>
            </a:pPr>
            <a:r>
              <a:rPr lang="en-US" sz="4650" dirty="0" smtClean="0">
                <a:solidFill>
                  <a:schemeClr val="dk1"/>
                </a:solidFill>
              </a:rPr>
              <a:t>ARCHAN               $11</a:t>
            </a:r>
            <a:endParaRPr lang="en-US" sz="465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862" y="115201"/>
            <a:ext cx="2075806" cy="163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862" y="152401"/>
            <a:ext cx="1904999" cy="16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1669" y="115201"/>
            <a:ext cx="1974587" cy="163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CBE9FF"/>
            </a:gs>
            <a:gs pos="100000">
              <a:srgbClr val="E6F4FF"/>
            </a:gs>
          </a:gsLst>
          <a:lin ang="5400000" scaled="0"/>
        </a:gra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329" y="2367092"/>
            <a:ext cx="7772870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indent="457200" algn="l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SANKATA HARA CHATURTHI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marR="0" lvl="0" indent="457200" algn="l" rtl="0">
              <a:lnSpc>
                <a:spcPct val="110000"/>
              </a:lnSpc>
              <a:spcBef>
                <a:spcPts val="0"/>
              </a:spcBef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1371600" marR="0" lvl="0" indent="-457200" algn="l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600" dirty="0">
                <a:solidFill>
                  <a:schemeClr val="dk1"/>
                </a:solidFill>
              </a:rPr>
              <a:t>PUJA 				   $ 51</a:t>
            </a:r>
          </a:p>
          <a:p>
            <a:pPr marL="1371600" marR="0" lvl="0" indent="-457200" algn="l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600" dirty="0">
                <a:solidFill>
                  <a:schemeClr val="dk1"/>
                </a:solidFill>
              </a:rPr>
              <a:t>MAIN SPONSOR    $101</a:t>
            </a:r>
          </a:p>
          <a:p>
            <a:pPr marL="1371600" marR="0" lvl="0" indent="-457200" algn="l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600" dirty="0">
                <a:solidFill>
                  <a:schemeClr val="dk1"/>
                </a:solidFill>
              </a:rPr>
              <a:t>FULL YEAR PUJA  $ 501</a:t>
            </a: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buNone/>
            </a:pPr>
            <a:endParaRPr sz="3600" dirty="0"/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buNone/>
            </a:pPr>
            <a:endParaRPr sz="3600" dirty="0"/>
          </a:p>
          <a:p>
            <a:pPr marL="228600" marR="0" lvl="0" indent="-120650" algn="l" rtl="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862" y="115201"/>
            <a:ext cx="2075806" cy="1637399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00" scaled="0"/>
          </a:gradFill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862" y="152401"/>
            <a:ext cx="1904999" cy="1600198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00" scaled="0"/>
          </a:gradFill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1669" y="115201"/>
            <a:ext cx="1974587" cy="1637399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CBE9FF"/>
            </a:gs>
            <a:gs pos="100000">
              <a:srgbClr val="E6F4FF"/>
            </a:gs>
          </a:gsLst>
          <a:lin ang="5400000" scaled="0"/>
        </a:gra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685329" y="655719"/>
            <a:ext cx="7773337" cy="14306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329" y="2367092"/>
            <a:ext cx="7772870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</a:rPr>
              <a:t> 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SATYANARAYANA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PUJA</a:t>
            </a:r>
          </a:p>
          <a:p>
            <a:pPr marL="1371600" lvl="0" indent="-457200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600" dirty="0" smtClean="0">
                <a:solidFill>
                  <a:schemeClr val="dk1"/>
                </a:solidFill>
              </a:rPr>
              <a:t>PUJA</a:t>
            </a:r>
            <a:r>
              <a:rPr lang="en-US" sz="3600" dirty="0" smtClean="0">
                <a:solidFill>
                  <a:schemeClr val="dk1"/>
                </a:solidFill>
              </a:rPr>
              <a:t>  </a:t>
            </a:r>
            <a:r>
              <a:rPr lang="en-US" sz="3600" dirty="0">
                <a:solidFill>
                  <a:schemeClr val="dk1"/>
                </a:solidFill>
              </a:rPr>
              <a:t>			   $ 25</a:t>
            </a:r>
          </a:p>
          <a:p>
            <a:pPr marL="1371600" lvl="0" indent="-457200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600" dirty="0">
                <a:solidFill>
                  <a:schemeClr val="dk1"/>
                </a:solidFill>
              </a:rPr>
              <a:t>MAIN SPONSOR    </a:t>
            </a:r>
            <a:r>
              <a:rPr lang="en-US" sz="3600" dirty="0" smtClean="0">
                <a:solidFill>
                  <a:schemeClr val="dk1"/>
                </a:solidFill>
              </a:rPr>
              <a:t>   $ </a:t>
            </a:r>
            <a:r>
              <a:rPr lang="en-US" sz="3600" dirty="0">
                <a:solidFill>
                  <a:schemeClr val="dk1"/>
                </a:solidFill>
              </a:rPr>
              <a:t>51</a:t>
            </a:r>
          </a:p>
          <a:p>
            <a:pPr marL="1371600" lvl="0" indent="-457200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600" dirty="0">
                <a:solidFill>
                  <a:schemeClr val="dk1"/>
                </a:solidFill>
              </a:rPr>
              <a:t>FULL YEAR PUJA  </a:t>
            </a:r>
            <a:r>
              <a:rPr lang="en-US" sz="3600" dirty="0" smtClean="0">
                <a:solidFill>
                  <a:schemeClr val="dk1"/>
                </a:solidFill>
              </a:rPr>
              <a:t>  $ 156</a:t>
            </a:r>
          </a:p>
          <a:p>
            <a:pPr marL="1371600" lvl="0" indent="-457200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600" dirty="0" smtClean="0">
                <a:solidFill>
                  <a:schemeClr val="dk1"/>
                </a:solidFill>
              </a:rPr>
              <a:t>PRIVATE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dirty="0" smtClean="0">
                <a:solidFill>
                  <a:schemeClr val="dk1"/>
                </a:solidFill>
              </a:rPr>
              <a:t> $ 101 -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HOME</a:t>
            </a:r>
            <a:r>
              <a:rPr lang="en-US" sz="3600" dirty="0" smtClean="0">
                <a:solidFill>
                  <a:schemeClr val="dk1"/>
                </a:solidFill>
              </a:rPr>
              <a:t>151</a:t>
            </a:r>
            <a:endParaRPr lang="en-US" sz="3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buNone/>
            </a:pPr>
            <a:endParaRPr sz="4650" dirty="0">
              <a:solidFill>
                <a:schemeClr val="dk1"/>
              </a:solidFill>
            </a:endParaRPr>
          </a:p>
          <a:p>
            <a:pPr marL="228600" marR="0" lvl="0" indent="-111125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185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861" y="655719"/>
            <a:ext cx="2075806" cy="1430658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00" scaled="0"/>
          </a:gradFill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862" y="655718"/>
            <a:ext cx="1904999" cy="1430659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00" scaled="0"/>
          </a:gradFill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1669" y="655719"/>
            <a:ext cx="1974587" cy="1430658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CBE9FF"/>
            </a:gs>
            <a:gs pos="100000">
              <a:srgbClr val="E6F4FF"/>
            </a:gs>
          </a:gsLst>
          <a:lin ang="5400000" scaled="0"/>
        </a:gra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329" y="2367092"/>
            <a:ext cx="7772870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457200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</a:rPr>
              <a:t>    </a:t>
            </a:r>
            <a:r>
              <a:rPr lang="en-US" sz="4000" b="1">
                <a:solidFill>
                  <a:schemeClr val="dk1"/>
                </a:solidFill>
              </a:rPr>
              <a:t>PRADOSHAM PUJA</a:t>
            </a:r>
          </a:p>
          <a:p>
            <a:pPr marL="457200" lvl="0" indent="457200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>
              <a:solidFill>
                <a:schemeClr val="dk1"/>
              </a:solidFill>
            </a:endParaRPr>
          </a:p>
          <a:p>
            <a:pPr marL="1371600" lvl="0" indent="-457200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600">
                <a:solidFill>
                  <a:schemeClr val="dk1"/>
                </a:solidFill>
              </a:rPr>
              <a:t>MAIN SPONSOR    $ 51</a:t>
            </a:r>
          </a:p>
          <a:p>
            <a:pPr marL="1371600" lvl="0" indent="-457200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600">
                <a:solidFill>
                  <a:schemeClr val="dk1"/>
                </a:solidFill>
              </a:rPr>
              <a:t>FULL YEAR PUJA  $ 501</a:t>
            </a: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</a:endParaRPr>
          </a:p>
          <a:p>
            <a:pPr marL="228600" marR="0" lvl="0" indent="-111125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185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862" y="115201"/>
            <a:ext cx="2075806" cy="1637399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00" scaled="0"/>
          </a:gradFill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862" y="152401"/>
            <a:ext cx="1904999" cy="1600198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00" scaled="0"/>
          </a:gradFill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1669" y="115201"/>
            <a:ext cx="1974587" cy="1637399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CBE9FF"/>
            </a:gs>
            <a:gs pos="100000">
              <a:srgbClr val="E6F4FF"/>
            </a:gs>
          </a:gsLst>
          <a:lin ang="5400000" scaled="0"/>
        </a:gra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329" y="2367092"/>
            <a:ext cx="7772870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457200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</a:rPr>
              <a:t>      </a:t>
            </a:r>
            <a:r>
              <a:rPr lang="en-US" sz="4000" b="1">
                <a:solidFill>
                  <a:schemeClr val="dk1"/>
                </a:solidFill>
              </a:rPr>
              <a:t>SPECIAL EVENT</a:t>
            </a:r>
          </a:p>
          <a:p>
            <a:pPr marL="457200" lvl="0" indent="457200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>
              <a:solidFill>
                <a:schemeClr val="dk1"/>
              </a:solidFill>
            </a:endParaRPr>
          </a:p>
          <a:p>
            <a:pPr marL="1371600" lvl="0" indent="-457200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600">
                <a:solidFill>
                  <a:schemeClr val="dk1"/>
                </a:solidFill>
              </a:rPr>
              <a:t>PRAMUKH YAJAMAN</a:t>
            </a:r>
          </a:p>
          <a:p>
            <a:pPr marL="1371600" lvl="0" indent="-457200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600">
                <a:solidFill>
                  <a:schemeClr val="dk1"/>
                </a:solidFill>
              </a:rPr>
              <a:t>YAJAMAN</a:t>
            </a:r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862" y="115201"/>
            <a:ext cx="2075806" cy="1637399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00" scaled="0"/>
          </a:gradFill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862" y="152401"/>
            <a:ext cx="1904999" cy="1600198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00" scaled="0"/>
          </a:gradFill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1669" y="115201"/>
            <a:ext cx="1974587" cy="1637399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CBE9FF"/>
            </a:gs>
            <a:gs pos="100000">
              <a:srgbClr val="E6F4FF"/>
            </a:gs>
          </a:gsLst>
          <a:lin ang="5400000" scaled="0"/>
        </a:gra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329" y="2367092"/>
            <a:ext cx="7772870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0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VENKATESHWARA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MONTHLY PUJA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1371600" lvl="0" indent="-457200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600" dirty="0" smtClean="0">
                <a:solidFill>
                  <a:schemeClr val="dk1"/>
                </a:solidFill>
              </a:rPr>
              <a:t>PUJA </a:t>
            </a:r>
            <a:r>
              <a:rPr lang="en-US" sz="3600" dirty="0">
                <a:solidFill>
                  <a:schemeClr val="dk1"/>
                </a:solidFill>
              </a:rPr>
              <a:t>				   $ 51</a:t>
            </a:r>
          </a:p>
          <a:p>
            <a:pPr marL="1371600" lvl="0" indent="-457200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600" dirty="0">
                <a:solidFill>
                  <a:schemeClr val="dk1"/>
                </a:solidFill>
              </a:rPr>
              <a:t>MAIN SPONSOR    $101</a:t>
            </a:r>
          </a:p>
          <a:p>
            <a:pPr marL="1371600" lvl="0" indent="-457200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600" dirty="0">
                <a:solidFill>
                  <a:schemeClr val="dk1"/>
                </a:solidFill>
              </a:rPr>
              <a:t>FULL YEAR PUJA  $ 501</a:t>
            </a:r>
          </a:p>
          <a:p>
            <a:pPr marL="228600" marR="0" lvl="0" indent="889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5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862" y="115201"/>
            <a:ext cx="2075806" cy="1637399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00" scaled="0"/>
          </a:gradFill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862" y="152401"/>
            <a:ext cx="1904999" cy="1600198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00" scaled="0"/>
          </a:gradFill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1669" y="115201"/>
            <a:ext cx="1974587" cy="1637399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CBE9FF"/>
            </a:gs>
            <a:gs pos="100000">
              <a:srgbClr val="E6F4FF"/>
            </a:gs>
          </a:gsLst>
          <a:lin ang="5400000" scaled="0"/>
        </a:gra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329" y="2367092"/>
            <a:ext cx="7772870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457200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4000" b="1" dirty="0" smtClean="0">
                <a:solidFill>
                  <a:schemeClr val="dk1"/>
                </a:solidFill>
              </a:rPr>
              <a:t>LAKSHMI </a:t>
            </a:r>
            <a:r>
              <a:rPr lang="en-US" sz="4000" b="1" dirty="0" smtClean="0">
                <a:solidFill>
                  <a:schemeClr val="dk1"/>
                </a:solidFill>
              </a:rPr>
              <a:t>MONTHLY </a:t>
            </a:r>
            <a:r>
              <a:rPr lang="en-US" sz="4000" b="1" dirty="0" smtClean="0">
                <a:solidFill>
                  <a:schemeClr val="dk1"/>
                </a:solidFill>
              </a:rPr>
              <a:t>PUJA</a:t>
            </a:r>
            <a:endParaRPr lang="en-US" sz="4000" b="1" dirty="0">
              <a:solidFill>
                <a:schemeClr val="dk1"/>
              </a:solidFill>
            </a:endParaRPr>
          </a:p>
          <a:p>
            <a:pPr marL="457200" lvl="0" indent="457200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1371600" lvl="0" indent="-457200" algn="just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600" dirty="0">
                <a:solidFill>
                  <a:schemeClr val="dk1"/>
                </a:solidFill>
              </a:rPr>
              <a:t>PUJA 				   $ 51</a:t>
            </a:r>
          </a:p>
          <a:p>
            <a:pPr marL="1371600" lvl="0" indent="-457200" algn="just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600" dirty="0">
                <a:solidFill>
                  <a:schemeClr val="dk1"/>
                </a:solidFill>
              </a:rPr>
              <a:t>MAIN SPONSOR   </a:t>
            </a:r>
            <a:r>
              <a:rPr lang="en-US" sz="3600" dirty="0" smtClean="0">
                <a:solidFill>
                  <a:schemeClr val="dk1"/>
                </a:solidFill>
              </a:rPr>
              <a:t>   </a:t>
            </a:r>
            <a:r>
              <a:rPr lang="en-US" sz="3600" dirty="0">
                <a:solidFill>
                  <a:schemeClr val="dk1"/>
                </a:solidFill>
              </a:rPr>
              <a:t>$101</a:t>
            </a:r>
          </a:p>
          <a:p>
            <a:pPr marL="1371600" lvl="0" indent="-457200" algn="just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600" dirty="0">
                <a:solidFill>
                  <a:schemeClr val="dk1"/>
                </a:solidFill>
              </a:rPr>
              <a:t>FULL YEAR PUJA </a:t>
            </a:r>
            <a:r>
              <a:rPr lang="en-US" sz="3600" dirty="0" smtClean="0">
                <a:solidFill>
                  <a:schemeClr val="dk1"/>
                </a:solidFill>
              </a:rPr>
              <a:t>   </a:t>
            </a:r>
            <a:r>
              <a:rPr lang="en-US" sz="3600" dirty="0">
                <a:solidFill>
                  <a:schemeClr val="dk1"/>
                </a:solidFill>
              </a:rPr>
              <a:t>$ 501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862" y="618517"/>
            <a:ext cx="2075806" cy="1596178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00" scaled="0"/>
          </a:gradFill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862" y="618517"/>
            <a:ext cx="1904999" cy="1596177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00" scaled="0"/>
          </a:gradFill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1669" y="618515"/>
            <a:ext cx="1974587" cy="1596179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CBE9FF"/>
            </a:gs>
            <a:gs pos="100000">
              <a:srgbClr val="E6F4FF"/>
            </a:gs>
          </a:gsLst>
          <a:lin ang="5400012" scaled="0"/>
        </a:gra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299" cy="159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329" y="2367092"/>
            <a:ext cx="7773000" cy="342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457200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</a:rPr>
              <a:t>MANDIRA  BHOODANAM</a:t>
            </a: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dk1"/>
                </a:solidFill>
              </a:rPr>
              <a:t> </a:t>
            </a:r>
          </a:p>
          <a:p>
            <a:pPr marL="1371600" lvl="0" indent="-419100" algn="just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000" b="1" dirty="0">
                <a:solidFill>
                  <a:schemeClr val="dk1"/>
                </a:solidFill>
              </a:rPr>
              <a:t>LIFE TIME MEMBERSHIP  $ </a:t>
            </a:r>
            <a:r>
              <a:rPr lang="en-US" sz="3000" b="1" dirty="0" smtClean="0">
                <a:solidFill>
                  <a:schemeClr val="dk1"/>
                </a:solidFill>
              </a:rPr>
              <a:t>1001</a:t>
            </a:r>
          </a:p>
          <a:p>
            <a:pPr marL="1371600" lvl="0" indent="-419100" algn="just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000" b="1" dirty="0" smtClean="0">
                <a:solidFill>
                  <a:schemeClr val="dk1"/>
                </a:solidFill>
              </a:rPr>
              <a:t>PARKING SPACE EACH    $ 2001</a:t>
            </a:r>
            <a:endParaRPr lang="en-US" sz="3000" b="1" dirty="0">
              <a:solidFill>
                <a:schemeClr val="dk1"/>
              </a:solidFill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862" y="618518"/>
            <a:ext cx="2075700" cy="15963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12" scaled="0"/>
          </a:gradFill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862" y="618518"/>
            <a:ext cx="1904999" cy="1596299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12" scaled="0"/>
          </a:gradFill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1669" y="618518"/>
            <a:ext cx="1974600" cy="15963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12" scaled="0"/>
          </a:gra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CBE9FF"/>
            </a:gs>
            <a:gs pos="100000">
              <a:srgbClr val="E6F4FF"/>
            </a:gs>
          </a:gsLst>
          <a:lin ang="5400012" scaled="0"/>
        </a:gra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299" cy="159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329" y="2367092"/>
            <a:ext cx="7773000" cy="342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457200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MANDIRA 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NIRMANA PROJECT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dk1"/>
                </a:solidFill>
              </a:rPr>
              <a:t> </a:t>
            </a:r>
          </a:p>
          <a:p>
            <a:pPr marL="1371600" lvl="0" indent="-419100" algn="just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000" b="1" dirty="0">
                <a:solidFill>
                  <a:schemeClr val="dk1"/>
                </a:solidFill>
              </a:rPr>
              <a:t>LIFE TIME MEMBERSHIP  $ </a:t>
            </a:r>
            <a:r>
              <a:rPr lang="en-US" sz="3000" b="1" dirty="0" smtClean="0">
                <a:solidFill>
                  <a:schemeClr val="dk1"/>
                </a:solidFill>
              </a:rPr>
              <a:t>1001</a:t>
            </a:r>
          </a:p>
          <a:p>
            <a:pPr marL="1371600" lvl="0" indent="-419100" algn="just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000" b="1" dirty="0" smtClean="0">
                <a:solidFill>
                  <a:schemeClr val="dk1"/>
                </a:solidFill>
              </a:rPr>
              <a:t>10X10 ONE SPOT                $501</a:t>
            </a:r>
          </a:p>
          <a:p>
            <a:pPr marL="1371600" lvl="0" indent="-419100" algn="just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000" b="1" dirty="0" smtClean="0">
                <a:solidFill>
                  <a:schemeClr val="dk1"/>
                </a:solidFill>
              </a:rPr>
              <a:t>10 BRICKS				$501</a:t>
            </a:r>
          </a:p>
          <a:p>
            <a:pPr marL="1371600" lvl="0" indent="-419100" algn="just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-US" sz="3000" b="1" dirty="0" smtClean="0">
                <a:solidFill>
                  <a:schemeClr val="dk1"/>
                </a:solidFill>
              </a:rPr>
              <a:t>1 BRICK 				$101	</a:t>
            </a:r>
            <a:endParaRPr lang="en-US" sz="3000" b="1" dirty="0">
              <a:solidFill>
                <a:schemeClr val="dk1"/>
              </a:solidFill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862" y="618518"/>
            <a:ext cx="2075700" cy="15963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12" scaled="0"/>
          </a:gradFill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862" y="618518"/>
            <a:ext cx="1904999" cy="15963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12" scaled="0"/>
          </a:gradFill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1669" y="618518"/>
            <a:ext cx="1974600" cy="15963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BE9FF"/>
              </a:gs>
              <a:gs pos="100000">
                <a:srgbClr val="E6F4FF"/>
              </a:gs>
            </a:gsLst>
            <a:lin ang="5400012" scaled="0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1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329" y="2367092"/>
            <a:ext cx="7772870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5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Temple opens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7200" b="0" i="0" u="none" strike="noStrike" cap="none" baseline="0" dirty="0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  <a:sym typeface="Arial"/>
              </a:rPr>
              <a:t>ALL</a:t>
            </a:r>
            <a:r>
              <a:rPr lang="en-US" sz="7200" b="0" i="0" u="none" strike="noStrike" cap="none" dirty="0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  <a:sym typeface="Arial"/>
              </a:rPr>
              <a:t> DAY JAN. 1ST</a:t>
            </a:r>
            <a:endParaRPr lang="en-US" sz="7200" b="0" i="0" u="none" strike="noStrike" cap="none" baseline="0" dirty="0">
              <a:solidFill>
                <a:schemeClr val="accent6">
                  <a:lumMod val="75000"/>
                </a:schemeClr>
              </a:solidFill>
              <a:latin typeface="Franklin Gothic Heavy" panose="020B0903020102020204" pitchFamily="34" charset="0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862" y="115201"/>
            <a:ext cx="2075806" cy="171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862" y="152401"/>
            <a:ext cx="1904999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1669" y="115201"/>
            <a:ext cx="1974587" cy="1713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4349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CBE9FF"/>
            </a:gs>
            <a:gs pos="100000">
              <a:srgbClr val="E6F4FF"/>
            </a:gs>
          </a:gsLst>
          <a:lin ang="5400000" scaled="0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841965" y="2401784"/>
            <a:ext cx="3857897" cy="36855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5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862" y="618515"/>
            <a:ext cx="2075806" cy="1596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862" y="618517"/>
            <a:ext cx="1904999" cy="1596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1669" y="618517"/>
            <a:ext cx="1974587" cy="1596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appy-new-year-greetings-in-telugu-for-whatsap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7" y="2401783"/>
            <a:ext cx="4584386" cy="3685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appy New Year 2017 Shayari Wishes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64" y="2401783"/>
            <a:ext cx="3857897" cy="3685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346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329" y="2367092"/>
            <a:ext cx="7772870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</a:rPr>
              <a:t>TEMPLE NEED VOLUNTEERS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CONTACT MANAGEMENT</a:t>
            </a:r>
            <a:endParaRPr lang="en-US" sz="4000" b="1" i="0" u="none" strike="noStrike" cap="none" baseline="0" dirty="0">
              <a:solidFill>
                <a:schemeClr val="accent3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862" y="115201"/>
            <a:ext cx="2075806" cy="171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862" y="152401"/>
            <a:ext cx="1904999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1669" y="115201"/>
            <a:ext cx="1974587" cy="1713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3709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CBE9FF"/>
            </a:gs>
            <a:gs pos="100000">
              <a:srgbClr val="E6F4FF"/>
            </a:gs>
          </a:gsLst>
          <a:lin ang="5400000" scaled="0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862" y="115201"/>
            <a:ext cx="2075806" cy="171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862" y="152401"/>
            <a:ext cx="1904999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1669" y="115201"/>
            <a:ext cx="1974587" cy="171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http://www.ccsgoshen.org/portals/5/UpcomingEvents_HomeBann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" y="2482880"/>
            <a:ext cx="90297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395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CBE9FF"/>
            </a:gs>
            <a:gs pos="100000">
              <a:srgbClr val="E6F4FF"/>
            </a:gs>
          </a:gsLst>
          <a:lin ang="5400000" scaled="0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337" cy="12102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836023" y="2367091"/>
            <a:ext cx="7622176" cy="38072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 smtClean="0">
                <a:solidFill>
                  <a:schemeClr val="dk1"/>
                </a:solidFill>
              </a:rPr>
              <a:t>               </a:t>
            </a:r>
            <a:r>
              <a:rPr lang="en-US" sz="3000" b="1" dirty="0" smtClean="0">
                <a:solidFill>
                  <a:schemeClr val="dk1"/>
                </a:solidFill>
              </a:rPr>
              <a:t>*** </a:t>
            </a:r>
            <a:r>
              <a:rPr lang="en-US" sz="4000" b="1" dirty="0" smtClean="0">
                <a:solidFill>
                  <a:schemeClr val="dk1"/>
                </a:solidFill>
              </a:rPr>
              <a:t>New Year Day </a:t>
            </a:r>
            <a:r>
              <a:rPr lang="en-US" sz="3000" b="1" dirty="0" smtClean="0">
                <a:solidFill>
                  <a:schemeClr val="dk1"/>
                </a:solidFill>
              </a:rPr>
              <a:t>***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dk1"/>
                </a:solidFill>
              </a:rPr>
              <a:t>Special </a:t>
            </a:r>
            <a:r>
              <a:rPr lang="en-US" sz="3000" dirty="0">
                <a:solidFill>
                  <a:schemeClr val="dk1"/>
                </a:solidFill>
              </a:rPr>
              <a:t>Sarvadevatha Puja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dk1"/>
                </a:solidFill>
              </a:rPr>
              <a:t>Sarvadevatha </a:t>
            </a:r>
            <a:r>
              <a:rPr lang="en-US" sz="3000" dirty="0" smtClean="0">
                <a:solidFill>
                  <a:schemeClr val="dk1"/>
                </a:solidFill>
              </a:rPr>
              <a:t>Homam</a:t>
            </a:r>
            <a:endParaRPr lang="en-US" sz="3000" dirty="0">
              <a:solidFill>
                <a:schemeClr val="dk1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dk1"/>
                </a:solidFill>
              </a:rPr>
              <a:t>Special Abhisekham and Alankaram for </a:t>
            </a:r>
            <a:endParaRPr lang="en-US" sz="3000" dirty="0" smtClean="0">
              <a:solidFill>
                <a:schemeClr val="dk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smtClean="0">
                <a:solidFill>
                  <a:schemeClr val="dk1"/>
                </a:solidFill>
              </a:rPr>
              <a:t>  </a:t>
            </a:r>
            <a:r>
              <a:rPr lang="en-US" sz="3000" dirty="0" smtClean="0">
                <a:solidFill>
                  <a:srgbClr val="C00000"/>
                </a:solidFill>
              </a:rPr>
              <a:t>Sri </a:t>
            </a:r>
            <a:r>
              <a:rPr lang="en-US" sz="3000" dirty="0">
                <a:solidFill>
                  <a:srgbClr val="C00000"/>
                </a:solidFill>
              </a:rPr>
              <a:t>Lakshmi Ganapathi </a:t>
            </a:r>
            <a:r>
              <a:rPr lang="en-US" sz="3000" dirty="0" smtClean="0">
                <a:solidFill>
                  <a:srgbClr val="C00000"/>
                </a:solidFill>
              </a:rPr>
              <a:t>Swamy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 smtClean="0">
              <a:solidFill>
                <a:schemeClr val="dk1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TEMPLE IS LOOKING FOR PUJA AND     FOOD SPONSORS</a:t>
            </a:r>
            <a:endParaRPr sz="2800" b="1" i="0" u="none" strike="noStrike" cap="none" baseline="0" dirty="0">
              <a:solidFill>
                <a:schemeClr val="accent6">
                  <a:lumMod val="75000"/>
                </a:schemeClr>
              </a:solidFill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862" y="115201"/>
            <a:ext cx="2075806" cy="171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862" y="152401"/>
            <a:ext cx="1904999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1669" y="115201"/>
            <a:ext cx="1974587" cy="1713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2143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CBE9FF"/>
            </a:gs>
            <a:gs pos="100000">
              <a:srgbClr val="E6F4FF"/>
            </a:gs>
          </a:gsLst>
          <a:lin ang="5400000" scaled="0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14399" y="5375903"/>
            <a:ext cx="7789815" cy="9116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Godha </a:t>
            </a:r>
            <a:r>
              <a:rPr lang="en-US" sz="2400" b="1" dirty="0"/>
              <a:t>K</a:t>
            </a:r>
            <a:r>
              <a:rPr lang="en-US" sz="2400" b="1" dirty="0" smtClean="0"/>
              <a:t>alyanam</a:t>
            </a:r>
            <a:r>
              <a:rPr lang="en-US" sz="2400" b="1" dirty="0"/>
              <a:t> </a:t>
            </a:r>
            <a:r>
              <a:rPr lang="en-US" sz="2400" b="1" dirty="0" smtClean="0"/>
              <a:t> - </a:t>
            </a:r>
            <a:r>
              <a:rPr lang="en-US" sz="2400" b="1" dirty="0"/>
              <a:t>January 17th 2016, Sunday</a:t>
            </a:r>
            <a:endParaRPr sz="2000" b="1" i="0" u="none" strike="noStrike" cap="none" baseline="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6012" y="80367"/>
            <a:ext cx="1975657" cy="161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4299" y="58741"/>
            <a:ext cx="1741711" cy="158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1669" y="97784"/>
            <a:ext cx="1716778" cy="1582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http://svtemplemn.org/svtemplemn/wp-content/uploads/2014/01/Godha_Kalyanam_w67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19" y="2236321"/>
            <a:ext cx="5365284" cy="32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6675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CBE9FF"/>
            </a:gs>
            <a:gs pos="100000">
              <a:srgbClr val="E6F4FF"/>
            </a:gs>
          </a:gsLst>
          <a:lin ang="5400000" scaled="0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75361" y="3862578"/>
            <a:ext cx="6867390" cy="35569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 smtClean="0">
              <a:solidFill>
                <a:schemeClr val="dk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                 </a:t>
            </a:r>
            <a:r>
              <a:rPr lang="en-US" sz="2400" b="1" dirty="0" smtClean="0">
                <a:solidFill>
                  <a:schemeClr val="dk1"/>
                </a:solidFill>
              </a:rPr>
              <a:t>Lord </a:t>
            </a:r>
            <a:r>
              <a:rPr lang="en-US" sz="2400" b="1" dirty="0">
                <a:solidFill>
                  <a:schemeClr val="dk1"/>
                </a:solidFill>
              </a:rPr>
              <a:t>Ayyappa Mandala </a:t>
            </a:r>
            <a:r>
              <a:rPr lang="en-US" sz="2400" b="1" dirty="0" smtClean="0">
                <a:solidFill>
                  <a:schemeClr val="dk1"/>
                </a:solidFill>
              </a:rPr>
              <a:t>Puja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u="sng" dirty="0" smtClean="0">
                <a:solidFill>
                  <a:schemeClr val="dk1"/>
                </a:solidFill>
              </a:rPr>
              <a:t>When</a:t>
            </a:r>
            <a:r>
              <a:rPr lang="en-US" sz="2400" dirty="0" smtClean="0">
                <a:solidFill>
                  <a:schemeClr val="dk1"/>
                </a:solidFill>
              </a:rPr>
              <a:t>: Every Sunday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12/06/2015 - 01/14/2016(Makara </a:t>
            </a:r>
            <a:r>
              <a:rPr lang="en-US" sz="2400" dirty="0">
                <a:solidFill>
                  <a:schemeClr val="dk1"/>
                </a:solidFill>
              </a:rPr>
              <a:t>Sankranthi).</a:t>
            </a:r>
            <a:endParaRPr sz="2400" b="0" i="0" u="none" strike="noStrike" cap="none" baseline="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5398" y="8340"/>
            <a:ext cx="1726369" cy="1306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6216" y="0"/>
            <a:ext cx="1649182" cy="132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1767" y="-26766"/>
            <a:ext cx="1781739" cy="134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Aiyapp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16" y="1663499"/>
            <a:ext cx="5157290" cy="26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647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CBE9FF"/>
            </a:gs>
            <a:gs pos="100000">
              <a:srgbClr val="E6F4FF"/>
            </a:gs>
          </a:gsLst>
          <a:lin ang="5400000" scaled="0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329" y="2367092"/>
            <a:ext cx="7772870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50" b="1" i="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dirty="0" smtClean="0">
                <a:solidFill>
                  <a:schemeClr val="dk1"/>
                </a:solidFill>
              </a:rPr>
              <a:t>NITYA SARVADEVATHA PUJA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4000" b="1" i="0" u="none" strike="noStrike" cap="none" dirty="0" smtClean="0">
                <a:solidFill>
                  <a:schemeClr val="dk1"/>
                </a:solidFill>
                <a:sym typeface="Arial"/>
              </a:rPr>
              <a:t>     DOLLAR A DAY ($365/</a:t>
            </a:r>
            <a:r>
              <a:rPr lang="en-US" sz="4000" b="1" i="0" u="none" strike="noStrike" cap="none" dirty="0" err="1" smtClean="0">
                <a:solidFill>
                  <a:schemeClr val="dk1"/>
                </a:solidFill>
                <a:sym typeface="Arial"/>
              </a:rPr>
              <a:t>yr</a:t>
            </a:r>
            <a:r>
              <a:rPr lang="en-US" sz="4000" b="1" i="0" u="none" strike="noStrike" cap="none" dirty="0" smtClean="0">
                <a:solidFill>
                  <a:schemeClr val="dk1"/>
                </a:solidFill>
                <a:sym typeface="Arial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4000" b="0" i="0" u="none" strike="noStrike" cap="none" baseline="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862" y="115201"/>
            <a:ext cx="2075806" cy="171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862" y="0"/>
            <a:ext cx="1904999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1669" y="115201"/>
            <a:ext cx="1974587" cy="1713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664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862" y="115201"/>
            <a:ext cx="2075806" cy="178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862" y="152401"/>
            <a:ext cx="1904999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1669" y="115201"/>
            <a:ext cx="1974587" cy="17897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2" name="Shape 162"/>
          <p:cNvGraphicFramePr/>
          <p:nvPr/>
        </p:nvGraphicFramePr>
        <p:xfrm>
          <a:off x="683625" y="1985547"/>
          <a:ext cx="7848600" cy="4574900"/>
        </p:xfrm>
        <a:graphic>
          <a:graphicData uri="http://schemas.openxmlformats.org/drawingml/2006/table">
            <a:tbl>
              <a:tblPr>
                <a:noFill/>
                <a:tableStyleId>{DD9E10CE-3CDA-4ADD-8942-2FF114DD9A25}</a:tableStyleId>
              </a:tblPr>
              <a:tblGrid>
                <a:gridCol w="4342500"/>
                <a:gridCol w="3506100"/>
              </a:tblGrid>
              <a:tr h="610125">
                <a:tc>
                  <a:txBody>
                    <a:bodyPr/>
                    <a:lstStyle/>
                    <a:p>
                      <a:pPr marL="457200" marR="0" lvl="0" indent="0" algn="just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4000" dirty="0">
                          <a:solidFill>
                            <a:srgbClr val="6AA8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</a:t>
                      </a:r>
                      <a:r>
                        <a:rPr lang="en-US" sz="4000" b="1" u="none" strike="noStrike" cap="none" baseline="0" dirty="0">
                          <a:solidFill>
                            <a:srgbClr val="6AA8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Seva</a:t>
                      </a:r>
                    </a:p>
                  </a:txBody>
                  <a:tcPr marL="9525" marR="9525" marT="9525" marB="0" anchor="b">
                    <a:lnL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4000" b="1">
                          <a:solidFill>
                            <a:srgbClr val="6AA84F"/>
                          </a:solidFill>
                        </a:rPr>
                        <a:t>     </a:t>
                      </a:r>
                      <a:r>
                        <a:rPr lang="en-US" sz="4000" b="1" u="none" strike="noStrike" cap="none" baseline="0">
                          <a:solidFill>
                            <a:srgbClr val="6AA84F"/>
                          </a:solidFill>
                        </a:rPr>
                        <a:t>Day</a:t>
                      </a:r>
                    </a:p>
                  </a:txBody>
                  <a:tcPr marL="9525" marR="9525" marT="9525" marB="0" anchor="b">
                    <a:lnL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baseline="0"/>
                        <a:t>Sankata Hara Chaturthi Puja</a:t>
                      </a:r>
                    </a:p>
                  </a:txBody>
                  <a:tcPr marL="9525" marR="9525" marT="9525" marB="0" anchor="b">
                    <a:lnL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baseline="0"/>
                        <a:t>4th day after Full moon day</a:t>
                      </a:r>
                    </a:p>
                  </a:txBody>
                  <a:tcPr marL="9525" marR="9525" marT="9525" marB="0" anchor="b">
                    <a:lnL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baseline="0"/>
                        <a:t>Venkateshwara Abhisekham</a:t>
                      </a:r>
                    </a:p>
                  </a:txBody>
                  <a:tcPr marL="9525" marR="9525" marT="9525" marB="0" anchor="b">
                    <a:lnL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baseline="0"/>
                        <a:t>1st saturday of the month</a:t>
                      </a:r>
                    </a:p>
                  </a:txBody>
                  <a:tcPr marL="9525" marR="9525" marT="9525" marB="0" anchor="b">
                    <a:lnL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baseline="0"/>
                        <a:t>Lakshmi Abhisekham </a:t>
                      </a:r>
                    </a:p>
                  </a:txBody>
                  <a:tcPr marL="9525" marR="9525" marT="9525" marB="0" anchor="b">
                    <a:lnL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baseline="0" dirty="0"/>
                        <a:t>2nd </a:t>
                      </a:r>
                      <a:r>
                        <a:rPr lang="en-US" sz="2200" b="1" u="none" strike="noStrike" cap="none" baseline="0" dirty="0" err="1"/>
                        <a:t>friday</a:t>
                      </a:r>
                      <a:r>
                        <a:rPr lang="en-US" sz="2200" b="1" u="none" strike="noStrike" cap="none" baseline="0" dirty="0"/>
                        <a:t> of the month</a:t>
                      </a:r>
                    </a:p>
                  </a:txBody>
                  <a:tcPr marL="9525" marR="9525" marT="9525" marB="0" anchor="b">
                    <a:lnL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baseline="0"/>
                        <a:t>Satyanarayana Puja</a:t>
                      </a:r>
                    </a:p>
                  </a:txBody>
                  <a:tcPr marL="9525" marR="9525" marT="9525" marB="0" anchor="b">
                    <a:lnL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baseline="0"/>
                        <a:t>Full moon day</a:t>
                      </a:r>
                    </a:p>
                  </a:txBody>
                  <a:tcPr marL="9525" marR="9525" marT="9525" marB="0" anchor="b">
                    <a:lnL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baseline="0"/>
                        <a:t>Pradoshams</a:t>
                      </a:r>
                    </a:p>
                  </a:txBody>
                  <a:tcPr marL="9525" marR="9525" marT="9525" marB="0" anchor="b">
                    <a:lnL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baseline="0"/>
                        <a:t>Twice a month</a:t>
                      </a:r>
                    </a:p>
                  </a:txBody>
                  <a:tcPr marL="9525" marR="9525" marT="9525" marB="0" anchor="b">
                    <a:lnL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baseline="0"/>
                        <a:t>Panchamukhi Anjaneya Puja with Aaku/Vadamala</a:t>
                      </a:r>
                    </a:p>
                  </a:txBody>
                  <a:tcPr marL="9525" marR="9525" marT="9525" marB="0" anchor="b">
                    <a:lnL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baseline="0"/>
                        <a:t>Every Tuesday</a:t>
                      </a:r>
                    </a:p>
                  </a:txBody>
                  <a:tcPr marL="9525" marR="9525" marT="9525" marB="0" anchor="b">
                    <a:lnL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baseline="0"/>
                        <a:t>Subramanya Swamy Abhisekham</a:t>
                      </a:r>
                    </a:p>
                  </a:txBody>
                  <a:tcPr marL="9525" marR="9525" marT="9525" marB="0" anchor="b">
                    <a:lnL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baseline="0"/>
                        <a:t>1st Tuesday of the month</a:t>
                      </a:r>
                    </a:p>
                  </a:txBody>
                  <a:tcPr marL="9525" marR="9525" marT="9525" marB="0" anchor="b">
                    <a:lnL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3142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CBE9FF"/>
            </a:gs>
            <a:gs pos="100000">
              <a:srgbClr val="E6F4FF"/>
            </a:gs>
          </a:gsLst>
          <a:lin ang="5400000" scaled="0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329" y="2367092"/>
            <a:ext cx="7772870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5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Temple opens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0" b="0" i="0" u="none" strike="noStrike" cap="none" baseline="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-US" sz="8000" b="0" i="0" u="none" strike="noStrike" cap="none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DAY</a:t>
            </a:r>
            <a:endParaRPr lang="en-US" sz="8000" b="0" i="0" u="none" strike="noStrike" cap="none" baseline="0" dirty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862" y="115201"/>
            <a:ext cx="2075806" cy="171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862" y="152401"/>
            <a:ext cx="1904999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1669" y="115201"/>
            <a:ext cx="1974587" cy="1713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5914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264</Words>
  <Application>Microsoft Office PowerPoint</Application>
  <PresentationFormat>On-screen Show (4:3)</PresentationFormat>
  <Paragraphs>94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Berlin Sans FB Demi</vt:lpstr>
      <vt:lpstr>Franklin Gothic Heavy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Satyanarayana Gudemaranahally</dc:creator>
  <cp:lastModifiedBy>Satyanarayana Gudemaranahally</cp:lastModifiedBy>
  <cp:revision>13</cp:revision>
  <dcterms:modified xsi:type="dcterms:W3CDTF">2016-12-21T15:59:59Z</dcterms:modified>
</cp:coreProperties>
</file>